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65" r:id="rId5"/>
    <p:sldId id="266" r:id="rId6"/>
    <p:sldId id="259" r:id="rId7"/>
    <p:sldId id="260" r:id="rId8"/>
    <p:sldId id="261" r:id="rId9"/>
    <p:sldId id="262" r:id="rId10"/>
    <p:sldId id="267" r:id="rId11"/>
    <p:sldId id="268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3600" dirty="0" smtClean="0"/>
              <a:t>Выпуски 2024, 2025</a:t>
            </a:r>
          </a:p>
          <a:p>
            <a:pPr>
              <a:defRPr/>
            </a:pPr>
            <a:r>
              <a:rPr lang="ru-RU" sz="3600" dirty="0" smtClean="0"/>
              <a:t>25 специалистов</a:t>
            </a:r>
            <a:endParaRPr lang="ru-RU" sz="3600" dirty="0"/>
          </a:p>
        </c:rich>
      </c:tx>
      <c:layout>
        <c:manualLayout>
          <c:xMode val="edge"/>
          <c:yMode val="edge"/>
          <c:x val="0.56622039537396529"/>
          <c:y val="1.4697441025071289E-2"/>
        </c:manualLayout>
      </c:layout>
    </c:title>
    <c:plotArea>
      <c:layout>
        <c:manualLayout>
          <c:layoutTarget val="inner"/>
          <c:xMode val="edge"/>
          <c:yMode val="edge"/>
          <c:x val="5.433254014860027E-2"/>
          <c:y val="0.15388760816699379"/>
          <c:w val="0.6216335939997597"/>
          <c:h val="0.8461123918330062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Выпуск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Трудоустроено</c:v>
                </c:pt>
                <c:pt idx="1">
                  <c:v>ВУЗ</c:v>
                </c:pt>
                <c:pt idx="2">
                  <c:v>Служба по контракту ВО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firstSliceAng val="0"/>
      </c:pieChart>
      <c:spPr>
        <a:scene3d>
          <a:camera prst="orthographicFront"/>
          <a:lightRig rig="threePt" dir="t"/>
        </a:scene3d>
        <a:sp3d>
          <a:bevelT w="190500" h="38100"/>
        </a:sp3d>
      </c:spPr>
    </c:plotArea>
    <c:legend>
      <c:legendPos val="r"/>
      <c:legendEntry>
        <c:idx val="0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 b="1" kern="1800" baseline="0"/>
            </a:pPr>
            <a:endParaRPr lang="ru-RU"/>
          </a:p>
        </c:txPr>
      </c:legendEntry>
      <c:layout>
        <c:manualLayout>
          <c:xMode val="edge"/>
          <c:yMode val="edge"/>
          <c:x val="0.64520068075031978"/>
          <c:y val="0.19596780913231876"/>
          <c:w val="0.33977431711127476"/>
          <c:h val="0.70552230307743558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433254014860029E-2"/>
          <c:y val="0.15388760816699382"/>
          <c:w val="0.6216335939997597"/>
          <c:h val="0.84611239183300613"/>
        </c:manualLayout>
      </c:layout>
      <c:pieChart>
        <c:varyColors val="1"/>
        <c:firstSliceAng val="0"/>
      </c:pieChart>
      <c:spPr>
        <a:scene3d>
          <a:camera prst="orthographicFront"/>
          <a:lightRig rig="threePt" dir="t"/>
        </a:scene3d>
        <a:sp3d>
          <a:bevelT w="190500" h="38100"/>
        </a:sp3d>
      </c:spPr>
    </c:plotArea>
    <c:legend>
      <c:legendPos val="r"/>
      <c:layout>
        <c:manualLayout>
          <c:xMode val="edge"/>
          <c:yMode val="edge"/>
          <c:x val="0.64520068075031978"/>
          <c:y val="0.19596780913231879"/>
          <c:w val="0.33977431711127487"/>
          <c:h val="0.70552230307743558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4332540148600311E-2"/>
          <c:y val="0.15388760816699387"/>
          <c:w val="0.6216335939997597"/>
          <c:h val="0.84611239183300602"/>
        </c:manualLayout>
      </c:layout>
      <c:pieChart>
        <c:varyColors val="1"/>
        <c:firstSliceAng val="0"/>
      </c:pieChart>
      <c:spPr>
        <a:scene3d>
          <a:camera prst="orthographicFront"/>
          <a:lightRig rig="threePt" dir="t"/>
        </a:scene3d>
        <a:sp3d>
          <a:bevelT w="190500" h="38100"/>
        </a:sp3d>
      </c:spPr>
    </c:plotArea>
    <c:legend>
      <c:legendPos val="r"/>
      <c:layout>
        <c:manualLayout>
          <c:xMode val="edge"/>
          <c:yMode val="edge"/>
          <c:x val="0.64520068075031978"/>
          <c:y val="0.19596780913231882"/>
          <c:w val="0.33977431711127493"/>
          <c:h val="0.70552230307743558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olphin\Downloads\заставка.jpg"/>
          <p:cNvPicPr>
            <a:picLocks noChangeAspect="1" noChangeArrowheads="1"/>
          </p:cNvPicPr>
          <p:nvPr/>
        </p:nvPicPr>
        <p:blipFill>
          <a:blip r:embed="rId2" cstate="print"/>
          <a:srcRect t="3745" b="72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264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latin typeface="Arial Black" pitchFamily="34" charset="0"/>
              </a:rPr>
              <a:t/>
            </a:r>
            <a:br>
              <a:rPr lang="ru-RU" sz="3100" b="1" i="1" dirty="0" smtClean="0">
                <a:latin typeface="Arial Black" pitchFamily="34" charset="0"/>
              </a:rPr>
            </a:br>
            <a:r>
              <a:rPr lang="ru-RU" sz="3100" b="1" i="1" dirty="0" smtClean="0">
                <a:latin typeface="Arial Black" pitchFamily="34" charset="0"/>
              </a:rPr>
              <a:t/>
            </a:r>
            <a:br>
              <a:rPr lang="ru-RU" sz="3100" b="1" i="1" dirty="0" smtClean="0">
                <a:latin typeface="Arial Black" pitchFamily="34" charset="0"/>
              </a:rPr>
            </a:br>
            <a:r>
              <a:rPr lang="ru-RU" sz="3100" b="1" i="1" dirty="0" smtClean="0">
                <a:latin typeface="Arial Black" pitchFamily="34" charset="0"/>
              </a:rPr>
              <a:t>Контактные </a:t>
            </a:r>
            <a:r>
              <a:rPr lang="ru-RU" sz="3100" b="1" i="1" dirty="0" smtClean="0">
                <a:latin typeface="Arial Black" pitchFamily="34" charset="0"/>
              </a:rPr>
              <a:t>телефоны:</a:t>
            </a:r>
            <a:r>
              <a:rPr lang="ru-RU" sz="3100" dirty="0" smtClean="0">
                <a:latin typeface="Arial Black" pitchFamily="34" charset="0"/>
              </a:rPr>
              <a:t/>
            </a:r>
            <a:br>
              <a:rPr lang="ru-RU" sz="3100" dirty="0" smtClean="0">
                <a:latin typeface="Arial Black" pitchFamily="34" charset="0"/>
              </a:rPr>
            </a:br>
            <a:r>
              <a:rPr lang="ru-RU" sz="3100" i="1" dirty="0" smtClean="0">
                <a:latin typeface="Arial Black" pitchFamily="34" charset="0"/>
              </a:rPr>
              <a:t>тел., факс 8(49435) </a:t>
            </a:r>
            <a:r>
              <a:rPr lang="ru-RU" sz="3100" i="1" dirty="0" smtClean="0">
                <a:latin typeface="Arial Black" pitchFamily="34" charset="0"/>
              </a:rPr>
              <a:t>4-39-57</a:t>
            </a:r>
            <a:r>
              <a:rPr lang="ru-RU" sz="3100" dirty="0" smtClean="0">
                <a:latin typeface="Arial Black" pitchFamily="34" charset="0"/>
              </a:rPr>
              <a:t/>
            </a:r>
            <a:br>
              <a:rPr lang="ru-RU" sz="3100" dirty="0" smtClean="0">
                <a:latin typeface="Arial Black" pitchFamily="34" charset="0"/>
              </a:rPr>
            </a:br>
            <a:r>
              <a:rPr lang="ru-RU" sz="3100" dirty="0" smtClean="0">
                <a:latin typeface="Arial Black" pitchFamily="34" charset="0"/>
              </a:rPr>
              <a:t> </a:t>
            </a:r>
            <a:br>
              <a:rPr lang="ru-RU" sz="3100" dirty="0" smtClean="0">
                <a:latin typeface="Arial Black" pitchFamily="34" charset="0"/>
              </a:rPr>
            </a:br>
            <a:r>
              <a:rPr lang="ru-RU" sz="3100" b="1" i="1" dirty="0" smtClean="0">
                <a:latin typeface="Arial Black" pitchFamily="34" charset="0"/>
              </a:rPr>
              <a:t>Адрес электронной почты</a:t>
            </a:r>
            <a:r>
              <a:rPr lang="ru-RU" sz="3100" i="1" dirty="0" smtClean="0">
                <a:latin typeface="Arial Black" pitchFamily="34" charset="0"/>
              </a:rPr>
              <a:t>:</a:t>
            </a:r>
            <a:r>
              <a:rPr lang="ru-RU" sz="3100" dirty="0" smtClean="0">
                <a:latin typeface="Arial Black" pitchFamily="34" charset="0"/>
              </a:rPr>
              <a:t/>
            </a:r>
            <a:br>
              <a:rPr lang="ru-RU" sz="3100" dirty="0" smtClean="0">
                <a:latin typeface="Arial Black" pitchFamily="34" charset="0"/>
              </a:rPr>
            </a:br>
            <a:r>
              <a:rPr lang="ru-RU" sz="3100" dirty="0" smtClean="0">
                <a:latin typeface="Arial Black" pitchFamily="34" charset="0"/>
              </a:rPr>
              <a:t>boki@dkko.kostroma.gov.ru</a:t>
            </a:r>
            <a:br>
              <a:rPr lang="ru-RU" sz="3100" dirty="0" smtClean="0">
                <a:latin typeface="Arial Black" pitchFamily="34" charset="0"/>
              </a:rPr>
            </a:br>
            <a:r>
              <a:rPr lang="ru-RU" sz="3100" dirty="0" smtClean="0">
                <a:latin typeface="Arial Black" pitchFamily="34" charset="0"/>
              </a:rPr>
              <a:t> </a:t>
            </a:r>
            <a:br>
              <a:rPr lang="ru-RU" sz="3100" dirty="0" smtClean="0">
                <a:latin typeface="Arial Black" pitchFamily="34" charset="0"/>
              </a:rPr>
            </a:br>
            <a:r>
              <a:rPr lang="ru-RU" sz="3100" b="1" i="1" dirty="0" smtClean="0">
                <a:latin typeface="Arial Black" pitchFamily="34" charset="0"/>
              </a:rPr>
              <a:t>Почтовый адрес:</a:t>
            </a:r>
            <a:r>
              <a:rPr lang="ru-RU" sz="3100" dirty="0" smtClean="0">
                <a:latin typeface="Arial Black" pitchFamily="34" charset="0"/>
              </a:rPr>
              <a:t/>
            </a:r>
            <a:br>
              <a:rPr lang="ru-RU" sz="3100" dirty="0" smtClean="0">
                <a:latin typeface="Arial Black" pitchFamily="34" charset="0"/>
              </a:rPr>
            </a:br>
            <a:r>
              <a:rPr lang="ru-RU" sz="3100" dirty="0" smtClean="0">
                <a:latin typeface="Arial Black" pitchFamily="34" charset="0"/>
              </a:rPr>
              <a:t>157000, Костромская область, г. Буй</a:t>
            </a:r>
            <a:br>
              <a:rPr lang="ru-RU" sz="3100" dirty="0" smtClean="0">
                <a:latin typeface="Arial Black" pitchFamily="34" charset="0"/>
              </a:rPr>
            </a:br>
            <a:r>
              <a:rPr lang="ru-RU" sz="3100" dirty="0" smtClean="0">
                <a:latin typeface="Arial Black" pitchFamily="34" charset="0"/>
              </a:rPr>
              <a:t>ул. Карла Маркса, д. 1/4</a:t>
            </a:r>
            <a:br>
              <a:rPr lang="ru-RU" sz="3100" dirty="0" smtClean="0">
                <a:latin typeface="Arial Black" pitchFamily="34" charset="0"/>
              </a:rPr>
            </a:br>
            <a:r>
              <a:rPr lang="ru-RU" sz="3100" dirty="0" smtClean="0">
                <a:latin typeface="Arial Black" pitchFamily="34" charset="0"/>
              </a:rPr>
              <a:t> </a:t>
            </a:r>
            <a:br>
              <a:rPr lang="ru-RU" sz="3100" dirty="0" smtClean="0">
                <a:latin typeface="Arial Black" pitchFamily="34" charset="0"/>
              </a:rPr>
            </a:br>
            <a:r>
              <a:rPr lang="ru-RU" sz="3100" b="1" i="1" dirty="0" smtClean="0">
                <a:latin typeface="Arial Black" pitchFamily="34" charset="0"/>
              </a:rPr>
              <a:t>Официальный сайт:</a:t>
            </a:r>
            <a:r>
              <a:rPr lang="ru-RU" sz="3100" dirty="0" smtClean="0">
                <a:latin typeface="Arial Black" pitchFamily="34" charset="0"/>
              </a:rPr>
              <a:t/>
            </a:r>
            <a:br>
              <a:rPr lang="ru-RU" sz="3100" dirty="0" smtClean="0">
                <a:latin typeface="Arial Black" pitchFamily="34" charset="0"/>
              </a:rPr>
            </a:br>
            <a:r>
              <a:rPr lang="ru-RU" sz="3100" dirty="0" smtClean="0">
                <a:latin typeface="Arial Black" pitchFamily="34" charset="0"/>
              </a:rPr>
              <a:t>buycollege.kst.muzkult.ru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539552" y="1340768"/>
          <a:ext cx="81369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264696"/>
          </a:xfrm>
        </p:spPr>
        <p:txBody>
          <a:bodyPr>
            <a:normAutofit/>
          </a:bodyPr>
          <a:lstStyle/>
          <a:p>
            <a:pPr algn="ctr"/>
            <a:r>
              <a:rPr lang="ru-RU" sz="3100" b="1" i="1" dirty="0" smtClean="0">
                <a:latin typeface="Arial Black" pitchFamily="34" charset="0"/>
              </a:rPr>
              <a:t/>
            </a:r>
            <a:br>
              <a:rPr lang="ru-RU" sz="3100" b="1" i="1" dirty="0" smtClean="0">
                <a:latin typeface="Arial Black" pitchFamily="34" charset="0"/>
              </a:rPr>
            </a:br>
            <a:r>
              <a:rPr lang="ru-RU" sz="3100" b="1" i="1" dirty="0" smtClean="0">
                <a:latin typeface="Arial Black" pitchFamily="34" charset="0"/>
              </a:rPr>
              <a:t/>
            </a:r>
            <a:br>
              <a:rPr lang="ru-RU" sz="3100" b="1" i="1" dirty="0" smtClean="0">
                <a:latin typeface="Arial Black" pitchFamily="34" charset="0"/>
              </a:rPr>
            </a:br>
            <a:endParaRPr lang="ru-RU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539552" y="1340768"/>
          <a:ext cx="81369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4" name="Picture 2" descr="C:\Users\Dolphin\Desktop\к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48680"/>
            <a:ext cx="5877272" cy="5877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ина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641" b="22222"/>
          <a:stretch>
            <a:fillRect/>
          </a:stretch>
        </p:blipFill>
        <p:spPr>
          <a:xfrm>
            <a:off x="395536" y="188640"/>
            <a:ext cx="8424807" cy="6336704"/>
          </a:xfr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  <a:noFill/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Добро  пожаловать в </a:t>
            </a:r>
            <a:r>
              <a:rPr lang="ru-RU" b="1" dirty="0" smtClean="0">
                <a:solidFill>
                  <a:srgbClr val="FF0000"/>
                </a:solidFill>
              </a:rPr>
              <a:t>Буйский </a:t>
            </a:r>
            <a:r>
              <a:rPr lang="ru-RU" b="1" dirty="0" smtClean="0">
                <a:solidFill>
                  <a:srgbClr val="FF0000"/>
                </a:solidFill>
              </a:rPr>
              <a:t>областной колледж искусств 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Наши специальности:</a:t>
            </a:r>
            <a:endParaRPr lang="ru-RU" b="1" dirty="0"/>
          </a:p>
        </p:txBody>
      </p:sp>
      <p:pic>
        <p:nvPicPr>
          <p:cNvPr id="1026" name="Picture 2" descr="C:\Users\Dolphin\Desktop\Керами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5288456" cy="3528392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187624" y="1524000"/>
            <a:ext cx="7200800" cy="10409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Художественная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керамика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Dolphin\Desktop\керамик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204864"/>
            <a:ext cx="2161848" cy="38406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flipV="1">
            <a:off x="467544" y="1916832"/>
            <a:ext cx="3312368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187624" y="260648"/>
            <a:ext cx="7200800" cy="108012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Маркетри</a:t>
            </a:r>
          </a:p>
          <a:p>
            <a:pPr algn="ctr"/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Dolphin\Desktop\Маркетр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748817" cy="3168352"/>
          </a:xfrm>
          <a:prstGeom prst="rect">
            <a:avLst/>
          </a:prstGeom>
          <a:noFill/>
        </p:spPr>
      </p:pic>
      <p:pic>
        <p:nvPicPr>
          <p:cNvPr id="4099" name="Picture 3" descr="C:\Users\Dolphin\Desktop\Маркетри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73016"/>
            <a:ext cx="4666915" cy="31137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187624" y="404664"/>
            <a:ext cx="7200800" cy="100811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Художественная   резьба</a:t>
            </a:r>
          </a:p>
          <a:p>
            <a:pPr algn="ctr"/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Dolphin\Desktop\резьб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2802067" cy="3963144"/>
          </a:xfrm>
          <a:prstGeom prst="rect">
            <a:avLst/>
          </a:prstGeom>
          <a:noFill/>
        </p:spPr>
      </p:pic>
      <p:pic>
        <p:nvPicPr>
          <p:cNvPr id="6147" name="Picture 3" descr="C:\Users\Dolphin\Desktop\резьб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08920"/>
            <a:ext cx="2800032" cy="3960440"/>
          </a:xfrm>
          <a:prstGeom prst="rect">
            <a:avLst/>
          </a:prstGeom>
          <a:noFill/>
        </p:spPr>
      </p:pic>
      <p:pic>
        <p:nvPicPr>
          <p:cNvPr id="6148" name="Picture 4" descr="C:\Users\Dolphin\Desktop\резьба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196752"/>
            <a:ext cx="2803250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Наши специальности:</a:t>
            </a: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187624" y="1196752"/>
            <a:ext cx="7200800" cy="79208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Художественная   вышивка</a:t>
            </a:r>
          </a:p>
          <a:p>
            <a:pPr algn="ctr"/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Dolphin\Desktop\Вышив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059238" cy="2869881"/>
          </a:xfrm>
          <a:prstGeom prst="rect">
            <a:avLst/>
          </a:prstGeom>
          <a:noFill/>
        </p:spPr>
      </p:pic>
      <p:pic>
        <p:nvPicPr>
          <p:cNvPr id="5123" name="Picture 3" descr="C:\Users\Dolphin\Desktop\Вышивк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068960"/>
            <a:ext cx="4176464" cy="31323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3717032"/>
            <a:ext cx="1435968" cy="23789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Инструментальное исполнительство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Dolphin\Desktop\Духов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84984"/>
            <a:ext cx="4536504" cy="3315047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835696" y="1524000"/>
            <a:ext cx="2681440" cy="2913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3" descr="C:\Users\Dolphin\Desktop\Народни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Хоровое   дирижирование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Dolphin\Desktop\Хо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692800" cy="5019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037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Дизайн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по    отраслям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Dolphin\Desktop\дизайн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048000" cy="4572000"/>
          </a:xfrm>
          <a:prstGeom prst="rect">
            <a:avLst/>
          </a:prstGeom>
          <a:noFill/>
        </p:spPr>
      </p:pic>
      <p:pic>
        <p:nvPicPr>
          <p:cNvPr id="7171" name="Picture 3" descr="C:\Users\Dolphin\Desktop\дизайн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556792"/>
            <a:ext cx="5062533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Трудоустройство  </a:t>
            </a:r>
            <a:r>
              <a:rPr lang="ru-RU" b="1" dirty="0" smtClean="0"/>
              <a:t> </a:t>
            </a:r>
            <a:r>
              <a:rPr lang="ru-RU" b="1" dirty="0" smtClean="0"/>
              <a:t>выпускников</a:t>
            </a:r>
            <a:endParaRPr lang="ru-RU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539552" y="1340768"/>
          <a:ext cx="81369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216</TotalTime>
  <Words>34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Слайд 1</vt:lpstr>
      <vt:lpstr>Наши специальности:</vt:lpstr>
      <vt:lpstr>Слайд 3</vt:lpstr>
      <vt:lpstr>Слайд 4</vt:lpstr>
      <vt:lpstr>Наши специальности:</vt:lpstr>
      <vt:lpstr>Инструментальное исполнительство</vt:lpstr>
      <vt:lpstr>Хоровое   дирижирование</vt:lpstr>
      <vt:lpstr>Дизайн по    отраслям</vt:lpstr>
      <vt:lpstr>Трудоустройство   выпускников</vt:lpstr>
      <vt:lpstr>  Контактные телефоны: тел., факс 8(49435) 4-39-57   Адрес электронной почты: boki@dkko.kostroma.gov.ru   Почтовый адрес: 157000, Костромская область, г. Буй ул. Карла Маркса, д. 1/4   Официальный сайт: buycollege.kst.muzkult.ru </vt:lpstr>
      <vt:lpstr>  </vt:lpstr>
      <vt:lpstr>Добро  пожаловать в Буйский областной колледж искусств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Dolphin</dc:creator>
  <cp:lastModifiedBy>Dolphin</cp:lastModifiedBy>
  <cp:revision>23</cp:revision>
  <dcterms:created xsi:type="dcterms:W3CDTF">2022-08-25T17:29:08Z</dcterms:created>
  <dcterms:modified xsi:type="dcterms:W3CDTF">2025-08-28T17:23:31Z</dcterms:modified>
</cp:coreProperties>
</file>