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5E5C8C-773E-4FD7-95B5-C10197257AE0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401D219-0E3F-49A6-9621-2EAF0414975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83768" y="332656"/>
            <a:ext cx="659011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Репертуар </a:t>
            </a:r>
          </a:p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духовной музыки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C:\Users\Методист\Desktop\Мои документы\БИБЛИОТЕКА\НА САЙТ ПРАВОСЛАВИЕ\DSC04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132856"/>
            <a:ext cx="2736304" cy="3224930"/>
          </a:xfrm>
          <a:prstGeom prst="rect">
            <a:avLst/>
          </a:prstGeom>
          <a:noFill/>
        </p:spPr>
      </p:pic>
      <p:pic>
        <p:nvPicPr>
          <p:cNvPr id="1027" name="Picture 3" descr="C:\Users\Методист\Desktop\Мои документы\БИБЛИОТЕКА\НА САЙТ ПРАВОСЛАВИЕ\DSC04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628800"/>
            <a:ext cx="2272355" cy="2731353"/>
          </a:xfrm>
          <a:prstGeom prst="rect">
            <a:avLst/>
          </a:prstGeom>
          <a:noFill/>
        </p:spPr>
      </p:pic>
      <p:pic>
        <p:nvPicPr>
          <p:cNvPr id="1028" name="Picture 4" descr="C:\Users\Методист\Desktop\Мои документы\БИБЛИОТЕКА\НА САЙТ ПРАВОСЛАВИЕ\DSC04004.JPG"/>
          <p:cNvPicPr>
            <a:picLocks noChangeAspect="1" noChangeArrowheads="1"/>
          </p:cNvPicPr>
          <p:nvPr/>
        </p:nvPicPr>
        <p:blipFill>
          <a:blip r:embed="rId4" cstate="print"/>
          <a:srcRect t="9942"/>
          <a:stretch>
            <a:fillRect/>
          </a:stretch>
        </p:blipFill>
        <p:spPr bwMode="auto">
          <a:xfrm>
            <a:off x="6516216" y="4437112"/>
            <a:ext cx="2304256" cy="2241517"/>
          </a:xfrm>
          <a:prstGeom prst="rect">
            <a:avLst/>
          </a:prstGeom>
          <a:noFill/>
        </p:spPr>
      </p:pic>
      <p:pic>
        <p:nvPicPr>
          <p:cNvPr id="1029" name="Picture 5" descr="C:\Users\Методист\Desktop\Мои документы\БИБЛИОТЕКА\НА САЙТ ПРАВОСЛАВИЕ\DSC0400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59310"/>
            <a:ext cx="3024336" cy="3038384"/>
          </a:xfrm>
          <a:prstGeom prst="rect">
            <a:avLst/>
          </a:prstGeom>
          <a:noFill/>
        </p:spPr>
      </p:pic>
      <p:pic>
        <p:nvPicPr>
          <p:cNvPr id="1030" name="Picture 6" descr="C:\Users\Методист\Desktop\Мои документы\БИБЛИОТЕКА\НА САЙТ ПРАВОСЛАВИЕ\DSC040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429000"/>
            <a:ext cx="3024336" cy="3176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Методист</cp:lastModifiedBy>
  <cp:revision>3</cp:revision>
  <dcterms:created xsi:type="dcterms:W3CDTF">2016-09-13T08:28:17Z</dcterms:created>
  <dcterms:modified xsi:type="dcterms:W3CDTF">2016-09-13T08:55:22Z</dcterms:modified>
</cp:coreProperties>
</file>